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3" r:id="rId3"/>
    <p:sldId id="27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68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(About</a:t>
            </a:r>
            <a:r>
              <a:rPr lang="en-US" baseline="0" dirty="0" smtClean="0"/>
              <a:t> 4.5 percent)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Americans</c:v>
                </c:pt>
                <c:pt idx="1">
                  <c:v>everyone else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4.5</c:v>
                </c:pt>
                <c:pt idx="1">
                  <c:v>94.5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(About</a:t>
            </a:r>
            <a:r>
              <a:rPr lang="en-US" baseline="0" dirty="0" smtClean="0"/>
              <a:t> 24.3 percent)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Chinese</c:v>
                </c:pt>
                <c:pt idx="1">
                  <c:v>everyone else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24.3</c:v>
                </c:pt>
                <c:pt idx="1">
                  <c:v>75.7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(About</a:t>
            </a:r>
            <a:r>
              <a:rPr lang="en-US" baseline="0" dirty="0" smtClean="0"/>
              <a:t> 24.3 percent)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Chinese</c:v>
                </c:pt>
                <c:pt idx="1">
                  <c:v>everyone else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24.3</c:v>
                </c:pt>
                <c:pt idx="1">
                  <c:v>75.7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(About</a:t>
            </a:r>
            <a:r>
              <a:rPr lang="en-US" baseline="0" dirty="0" smtClean="0"/>
              <a:t> 4.5 percent)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Americans</c:v>
                </c:pt>
                <c:pt idx="1">
                  <c:v>everyone else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4.5</c:v>
                </c:pt>
                <c:pt idx="1">
                  <c:v>94.5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 of Christians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Catholic 1.1 billion</c:v>
                </c:pt>
                <c:pt idx="1">
                  <c:v>Orthodox 200 million</c:v>
                </c:pt>
                <c:pt idx="2">
                  <c:v>Protestantism 800 million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52</c:v>
                </c:pt>
                <c:pt idx="1">
                  <c:v>10</c:v>
                </c:pt>
                <c:pt idx="2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67DD731F-2C8D-4899-BF69-2AF8792936D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67C6197-40E5-4021-BBE3-55F93DA36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83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A497281A-39D0-43C4-B8F1-97AFB98C2CAC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0725DB94-9C44-4AEC-97C6-0CFF59A44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27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AC9A-8E9D-4C8C-918C-5C955C97364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D86E-C022-4D67-ACDF-BA460889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1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AC9A-8E9D-4C8C-918C-5C955C97364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D86E-C022-4D67-ACDF-BA460889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94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AC9A-8E9D-4C8C-918C-5C955C97364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D86E-C022-4D67-ACDF-BA460889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6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AC9A-8E9D-4C8C-918C-5C955C97364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D86E-C022-4D67-ACDF-BA460889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19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AC9A-8E9D-4C8C-918C-5C955C97364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D86E-C022-4D67-ACDF-BA460889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2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AC9A-8E9D-4C8C-918C-5C955C97364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D86E-C022-4D67-ACDF-BA460889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6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AC9A-8E9D-4C8C-918C-5C955C97364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D86E-C022-4D67-ACDF-BA460889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1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AC9A-8E9D-4C8C-918C-5C955C97364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D86E-C022-4D67-ACDF-BA460889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40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AC9A-8E9D-4C8C-918C-5C955C97364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D86E-C022-4D67-ACDF-BA460889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7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AC9A-8E9D-4C8C-918C-5C955C97364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D86E-C022-4D67-ACDF-BA460889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3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AC9A-8E9D-4C8C-918C-5C955C97364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D86E-C022-4D67-ACDF-BA460889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3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6AC9A-8E9D-4C8C-918C-5C955C97364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D86E-C022-4D67-ACDF-BA460889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5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docid=I5SFBCxZ9sl9AM&amp;tbnid=fZbJk0Ld3IkrUM:&amp;ved=0CAUQjRw&amp;url=http://whycatholicsdothat.com/papal-authority/&amp;ei=NlUZUabyFPGK2QX8i4GwAg&amp;bvm=bv.42080656,d.b2I&amp;psig=AFQjCNERp48LGtG1u46z9Zu0cjYBd6XZ3A&amp;ust=136070109555157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Pop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Wdgb5y8zd9cb2M&amp;tbnid=0F0DTryzZy4JjM:&amp;ved=0CAUQjRw&amp;url=http://imsablogger.wordpress.com/page/6/&amp;ei=TUwZUdHVEOqg2QWyrIDIBA&amp;bvm=bv.42080656,d.b2I&amp;psig=AFQjCNEc9TbWrNqLhe89LP-twzL6q8hTmQ&amp;ust=136069882362565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 Religions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Pontiff succession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03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to understand that the world is bigger than the USA.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29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worlds biggest religions?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understand that the rest of the world groups all Christians into one group.</a:t>
            </a:r>
          </a:p>
          <a:p>
            <a:r>
              <a:rPr lang="en-US" dirty="0" smtClean="0"/>
              <a:t>That means that </a:t>
            </a:r>
          </a:p>
          <a:p>
            <a:pPr lvl="1"/>
            <a:r>
              <a:rPr lang="en-US" dirty="0" smtClean="0"/>
              <a:t>Baptists, Methodists, Catholics, Lutherans, Mormons, etc. etc. are all considered Christian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55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upload.wikimedia.org/wikipedia/commons/3/38/World-religio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36525"/>
            <a:ext cx="9182100" cy="651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43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you look a little further at Christianity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8070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766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 you can see Catholicism (Catholics) make up over half of all Christians.</a:t>
            </a:r>
          </a:p>
          <a:p>
            <a:r>
              <a:rPr lang="en-US" dirty="0" smtClean="0"/>
              <a:t>The Catholic Church is the biggest church in the world. </a:t>
            </a:r>
          </a:p>
          <a:p>
            <a:r>
              <a:rPr lang="en-US" dirty="0" smtClean="0"/>
              <a:t>Its leader (on earth) is the Pope.</a:t>
            </a:r>
          </a:p>
          <a:p>
            <a:r>
              <a:rPr lang="en-US" dirty="0" smtClean="0"/>
              <a:t>He is usually an old dude. </a:t>
            </a:r>
          </a:p>
          <a:p>
            <a:r>
              <a:rPr lang="en-US" dirty="0" smtClean="0"/>
              <a:t>Traditional Catholic beliefs are that the Pope communicates with God and can adjust the beliefs of the masses of people who follow the Catholic religion</a:t>
            </a:r>
          </a:p>
        </p:txBody>
      </p:sp>
    </p:spTree>
    <p:extLst>
      <p:ext uri="{BB962C8B-B14F-4D97-AF65-F5344CB8AC3E}">
        <p14:creationId xmlns:p14="http://schemas.microsoft.com/office/powerpoint/2010/main" val="70182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8" name="Picture 6" descr="http://whycatholicsdothat.com/wp-content/uploads/pope-benedict-gree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19200"/>
            <a:ext cx="3333750" cy="442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43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the Pope?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word “Pope” is a word that means “Father”</a:t>
            </a:r>
          </a:p>
          <a:p>
            <a:r>
              <a:rPr lang="en-US" dirty="0" smtClean="0"/>
              <a:t>The position has been around for over a thousand years. </a:t>
            </a:r>
          </a:p>
          <a:p>
            <a:r>
              <a:rPr lang="en-US" dirty="0" smtClean="0"/>
              <a:t>Catholics believe that the first pope was St. Peter. Yes.. Peter from the Bible.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21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 Catholic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Pope and the Catholic Religion became extremely important in Europe and therefore the rest of the world after the </a:t>
            </a:r>
            <a:r>
              <a:rPr lang="en-US" dirty="0" smtClean="0"/>
              <a:t>Roman/Greek </a:t>
            </a:r>
            <a:r>
              <a:rPr lang="en-US" dirty="0" smtClean="0"/>
              <a:t>Empire abandoned all of the Roman Gods like </a:t>
            </a:r>
            <a:r>
              <a:rPr lang="en-US" dirty="0" smtClean="0"/>
              <a:t>Zeus/Jupiter </a:t>
            </a:r>
            <a:r>
              <a:rPr lang="en-US" dirty="0" smtClean="0"/>
              <a:t>and became a Catholic Country.</a:t>
            </a:r>
          </a:p>
          <a:p>
            <a:r>
              <a:rPr lang="en-US" dirty="0" smtClean="0"/>
              <a:t>Instantly everyone in Rome’s vast empire technically became a Catholic, (although some would disagree)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Martin Luther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Until Martin Luther began the Protestant reformation, the Catholic Church had held a near monopoly on the Christian faith. (for nearly 1300 years)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2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 a new Pope get chosen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present Catholic law, the pope is elected by the cardinal electors, (those cardinals who are under the age of 80.)</a:t>
            </a:r>
          </a:p>
          <a:p>
            <a:endParaRPr lang="en-US" dirty="0"/>
          </a:p>
        </p:txBody>
      </p:sp>
      <p:sp>
        <p:nvSpPr>
          <p:cNvPr id="4" name="Oval 3">
            <a:hlinkClick r:id="rId2"/>
          </p:cNvPr>
          <p:cNvSpPr/>
          <p:nvPr/>
        </p:nvSpPr>
        <p:spPr>
          <a:xfrm>
            <a:off x="1295400" y="3810000"/>
            <a:ext cx="26670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1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Atheist, Baptist, Lutheran, Catholic, Muslim, Jewish, Christian, Islamic, Apostolic, Buddhism, Hinduism, Methodist, Orthodox, Adventists, Jehovah Witness, Pentecostal, Roman Catholic, Ancient Greek Pantheon, </a:t>
            </a:r>
          </a:p>
        </p:txBody>
      </p:sp>
    </p:spTree>
    <p:extLst>
      <p:ext uri="{BB962C8B-B14F-4D97-AF65-F5344CB8AC3E}">
        <p14:creationId xmlns:p14="http://schemas.microsoft.com/office/powerpoint/2010/main" val="419742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Atheist, Jewish, Islamic, Buddhism, Hinduism, </a:t>
            </a:r>
          </a:p>
          <a:p>
            <a:r>
              <a:rPr lang="en-US" dirty="0" smtClean="0"/>
              <a:t>CHRISTIAN GROUPS </a:t>
            </a:r>
          </a:p>
          <a:p>
            <a:pPr lvl="1"/>
            <a:r>
              <a:rPr lang="en-US" dirty="0" smtClean="0"/>
              <a:t>Baptist, Lutheran, (Roman) Catholic, Apostolic, Adventists, Orthodox, Jehovah Witness, Methodists, Pentecostal, Non-denominational, </a:t>
            </a:r>
          </a:p>
        </p:txBody>
      </p:sp>
    </p:spTree>
    <p:extLst>
      <p:ext uri="{BB962C8B-B14F-4D97-AF65-F5344CB8AC3E}">
        <p14:creationId xmlns:p14="http://schemas.microsoft.com/office/powerpoint/2010/main" val="139378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people in the world?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8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people in the world?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little over 7 billion</a:t>
            </a:r>
            <a:endParaRPr lang="en-US" dirty="0"/>
          </a:p>
        </p:txBody>
      </p:sp>
      <p:pic>
        <p:nvPicPr>
          <p:cNvPr id="1026" name="Picture 2" descr="https://encrypted-tbn3.gstatic.com/images?q=tbn:ANd9GcSkbxEHLbiuHZ7lpCyKdVE34Z9nAhTATv3nA5qjPwVdpqQ4ZPM8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133600"/>
            <a:ext cx="3886200" cy="427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77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Percent are Americans?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6927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776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Wow that’s a lot, but lets look at china.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2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Percent are Chinese?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7681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090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8897163"/>
              </p:ext>
            </p:extLst>
          </p:nvPr>
        </p:nvGraphicFramePr>
        <p:xfrm>
          <a:off x="609600" y="3505200"/>
          <a:ext cx="4800600" cy="277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1214003"/>
              </p:ext>
            </p:extLst>
          </p:nvPr>
        </p:nvGraphicFramePr>
        <p:xfrm>
          <a:off x="3810000" y="1905000"/>
          <a:ext cx="5181600" cy="2544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923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439</Words>
  <Application>Microsoft Office PowerPoint</Application>
  <PresentationFormat>On-screen Show (4:3)</PresentationFormat>
  <Paragraphs>39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World Religions</vt:lpstr>
      <vt:lpstr>PowerPoint Presentation</vt:lpstr>
      <vt:lpstr>PowerPoint Presentation</vt:lpstr>
      <vt:lpstr>How many people in the world?</vt:lpstr>
      <vt:lpstr>How many people in the world?</vt:lpstr>
      <vt:lpstr>What Percent are Americans?</vt:lpstr>
      <vt:lpstr>PowerPoint Presentation</vt:lpstr>
      <vt:lpstr>What Percent are Chinese?</vt:lpstr>
      <vt:lpstr>PowerPoint Presentation</vt:lpstr>
      <vt:lpstr>PowerPoint Presentation</vt:lpstr>
      <vt:lpstr>What are the worlds biggest religions?</vt:lpstr>
      <vt:lpstr>PowerPoint Presentation</vt:lpstr>
      <vt:lpstr>If you look a little further at Christianity </vt:lpstr>
      <vt:lpstr>PowerPoint Presentation</vt:lpstr>
      <vt:lpstr>PowerPoint Presentation</vt:lpstr>
      <vt:lpstr>Who is the Pope?</vt:lpstr>
      <vt:lpstr>Roman Catholic Church</vt:lpstr>
      <vt:lpstr>Martin Luther</vt:lpstr>
      <vt:lpstr>How does  a new Pope get chosen</vt:lpstr>
    </vt:vector>
  </TitlesOfParts>
  <Company>Willow Springs R-IV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Religions</dc:title>
  <dc:creator>Windows User</dc:creator>
  <cp:lastModifiedBy>Windows User</cp:lastModifiedBy>
  <cp:revision>12</cp:revision>
  <cp:lastPrinted>2015-09-16T13:23:11Z</cp:lastPrinted>
  <dcterms:created xsi:type="dcterms:W3CDTF">2013-02-11T19:51:27Z</dcterms:created>
  <dcterms:modified xsi:type="dcterms:W3CDTF">2015-09-17T17:45:34Z</dcterms:modified>
</cp:coreProperties>
</file>