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43" autoAdjust="0"/>
  </p:normalViewPr>
  <p:slideViewPr>
    <p:cSldViewPr>
      <p:cViewPr varScale="1">
        <p:scale>
          <a:sx n="68" d="100"/>
          <a:sy n="68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153630-E3CC-487D-A61F-A838970E4C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B856DB-8042-48B6-B0BA-28D627AFE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56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727F2-F29E-4828-8722-FF9CA0347D4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A65FA-C3E2-45BB-920B-06B4C256FDC0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175BA-47A6-4F06-82DD-6C743FF8F24D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EEC32-C9C9-4D80-87B9-14DDB1AF1C57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53BC7-7993-4DE7-B2A8-ED06D78D407E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F7890-7C6F-490C-85BE-CE8E43F1455E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E46E1-ED3C-4ABD-BA09-4EBD96282B1C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E9F10-0274-4F11-883E-2F09F27055A9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BB28C-F71D-4B0A-8881-F3A0ADB81C77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2DBA5-AF34-44CE-8A8F-95AD41D3C1E4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3BFC2-11F5-4169-8C4C-A40CC7B3F531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04E7F-262B-47EA-8851-ABDD4F921F23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658BA-20C5-440B-B83D-D8B461DB4EA3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0C723-11A3-4C4E-8B3E-EB8ED4C02A86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74A50-5DC8-413D-839A-70ADCABECECF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A93B4-F561-4E79-9C84-9944222039A9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B213B-45F2-46C3-9B0E-850A109D1DD9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3CF79-E4FA-4A2D-9243-EE9670DEBC1A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1E199-9AB2-4173-9C57-68681E18636E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E7B08-34A7-49FB-BB28-DC12C207B73C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D7C67-2670-4964-B61C-4F460575A2A4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18468-3530-40C4-9912-F3370A58EA1F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DA13C-74D1-4E38-88A4-ECE1F22E63CB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28D1F-B4BC-4038-8AFF-F28B6B1A91CE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14E3E-35A9-4DA4-ADEA-A1728C182586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006A2-14CA-424C-9D5E-8039AEBC0B5D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43A83-BEFA-4159-AF4F-B8DF64444D4F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B3268-6CE4-4482-8316-B5EBD92E3069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E75EA-C9F8-49A6-8A10-DAABB4931BF3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E3E9B-151C-45DE-AABF-00D7035D74C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1ABF2-EDE6-4195-95AA-F21F8539A34F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B3476-5D10-45B1-94FF-D839E1B433EA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E7042-3D96-4A13-8068-AB05EB4122C5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8CBE2-CD78-48C4-8784-17A1EAF20BD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AF9A1-48CC-4D14-97AA-9CC51FE8F28C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DD7F3-91DB-49B1-8250-6CE6F0ED38B7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6E244-067D-4545-AD52-8FAB9AC826A5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E7049-300D-4F11-9D2B-A4C583133155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9E927-2074-4C2E-908F-D684F03D2BF5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4CF67-4892-456F-BC32-9678E38BD25B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98E35-CCC0-48AE-B3C5-30B678D25A94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7C50-91A4-48D6-96CA-67ACBF782815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B2848-E1CD-41A2-A308-C1D4A0F2F4F0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01D57-DEE5-4A85-B66E-D3B3C407B1A2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B2453-F324-463F-B459-AA11CC2011CC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8DE22-E274-4B02-94AF-3D9590CE0274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9D30F-CAAC-40E3-AC86-5C4CE0932871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0DFBE-1F3D-4A36-8A71-2A21F51D5951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E7697-072F-4053-86D3-863F1CBC078D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73035-12AD-4889-B529-E2A2EBA16ECE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06956-34CD-44D0-8188-861A28FF2199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2292B-5902-43AF-9F2F-557CADA30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60305-A3C8-45AE-B46A-6D83D3F9A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0BA70-3693-44C0-9470-EDFF2E818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7B00A-335D-459A-B035-8441E1EF5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0F08-E676-4888-AE6A-E2AC6CCD0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337F8-C583-4B51-ABA5-5D65C519D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C951-8A56-44C1-9DC9-87ACEF866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2A3A1-FFA4-42F2-91BA-89B890E1F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2A3EE-C54C-4DAD-ADFF-30504BD48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24A0C-588C-49D7-87DC-EA1CD11A4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D47C9-FC12-4F59-A5C6-537EEB04B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281D0E-63F3-4D59-9A62-486B167431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723" y="1127174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  <a:t>People to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  <a:t>Know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Our first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Constitution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The Convention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Misc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Review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He was an important Enlightenment thinker. (life, liberty, property)</a:t>
            </a:r>
            <a:endParaRPr lang="en-US" sz="4000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</a:t>
            </a:r>
            <a:r>
              <a:rPr lang="en-US" dirty="0" smtClean="0"/>
              <a:t>John Locke?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was our first constitution?</a:t>
            </a:r>
            <a:endParaRPr lang="en-US" sz="4000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was the Articles of Confederation?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 government in which people rule through elected representatives is called this.</a:t>
            </a:r>
            <a:endParaRPr lang="en-US" sz="4000" dirty="0"/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a republic?</a:t>
            </a:r>
            <a:endParaRPr lang="en-US" sz="4000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 period of slowed economic activity is called this.</a:t>
            </a:r>
            <a:endParaRPr lang="en-US" sz="4000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a depression?</a:t>
            </a:r>
            <a:endParaRPr lang="en-US" sz="4000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(law) provided for new states in the West and had a bill of rights to protect rights INCLUDING outlawing slavery in any states formed in this territory.</a:t>
            </a:r>
            <a:endParaRPr lang="en-US" sz="4000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dirty="0" smtClean="0"/>
              <a:t>What </a:t>
            </a:r>
            <a:r>
              <a:rPr lang="en-US" sz="3600" dirty="0" smtClean="0"/>
              <a:t>was the Northwest Ordinance?</a:t>
            </a:r>
            <a:endParaRPr lang="en-US" sz="3200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He suggested the GREAT COMPROMISE</a:t>
            </a:r>
            <a:endParaRPr lang="en-US" sz="4000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Articles of Confederation were unable to do these things. (list 2)</a:t>
            </a:r>
            <a:endParaRPr lang="en-US" sz="4000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were: impose taxes, regulate trade, organize a court system, call state militias, protect copyrights, run the federal government</a:t>
            </a:r>
            <a:endParaRPr lang="en-US" sz="4000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sharing of power between state and national government was calle</a:t>
            </a:r>
            <a:r>
              <a:rPr lang="en-US" sz="4000" dirty="0" smtClean="0"/>
              <a:t>d this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federalism?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It keeps any one branch from becoming too powerful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</a:t>
            </a:r>
            <a:r>
              <a:rPr lang="en-US" sz="4000" dirty="0" smtClean="0"/>
              <a:t>are checks and balances?</a:t>
            </a:r>
            <a:endParaRPr lang="en-US" sz="4000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 two house legislature is called this.</a:t>
            </a:r>
            <a:endParaRPr lang="en-US" sz="4000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bicameral?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Supporters of the new constitution were called this.</a:t>
            </a:r>
            <a:endParaRPr lang="en-US" sz="4000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a federalist?</a:t>
            </a:r>
            <a:endParaRPr lang="en-US" sz="4000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</a:t>
            </a:r>
            <a:r>
              <a:rPr lang="en-US" dirty="0" smtClean="0"/>
              <a:t>Roger Sherman?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 pts</a:t>
            </a:r>
            <a:endParaRPr lang="en-US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most distinctive feature in the U.S. Constitution is this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are separation of Powers (checks and balances and federalism)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river was a point of concern between America and Spain.</a:t>
            </a:r>
            <a:endParaRPr lang="en-US" sz="4000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the Mississippi River</a:t>
            </a:r>
            <a:endParaRPr lang="en-US" sz="4000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Shays rebellion started in this state</a:t>
            </a:r>
            <a:endParaRPr lang="en-US" sz="4000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happened at </a:t>
            </a:r>
            <a:r>
              <a:rPr lang="en-US" dirty="0" smtClean="0"/>
              <a:t>Massachusetts? 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would not be interfered with until at least 1808…. Or later</a:t>
            </a:r>
            <a:endParaRPr lang="en-US" sz="4000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was </a:t>
            </a:r>
            <a:r>
              <a:rPr lang="en-US" dirty="0" smtClean="0"/>
              <a:t>slavery?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Some delegates wanted this added to the constitution to protect people from the government.</a:t>
            </a:r>
            <a:endParaRPr lang="en-US" sz="4000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</a:t>
            </a:r>
            <a:r>
              <a:rPr lang="en-US" dirty="0" smtClean="0"/>
              <a:t>the Bill of Rights?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He was the presiding officer of the Constitutional Convention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is the year that the constitution went into effect.</a:t>
            </a:r>
            <a:endParaRPr lang="en-US" sz="4000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1788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When was the Declaration of Independence signed?</a:t>
            </a:r>
            <a:endParaRPr lang="en-US" sz="4000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July 4</a:t>
            </a:r>
            <a:r>
              <a:rPr lang="en-US" baseline="30000" dirty="0" smtClean="0"/>
              <a:t>th</a:t>
            </a:r>
            <a:r>
              <a:rPr lang="en-US" dirty="0" smtClean="0"/>
              <a:t> 1776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Deal with the court system.</a:t>
            </a:r>
            <a:endParaRPr lang="en-US" sz="4000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Judicial Branch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These guys actually elect the President.</a:t>
            </a:r>
            <a:endParaRPr lang="en-US" sz="4000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the Electoral College?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He kept a diary and wrote the Virginia plan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</a:t>
            </a:r>
            <a:r>
              <a:rPr lang="en-US" dirty="0" smtClean="0"/>
              <a:t>James Madison?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</a:t>
            </a:r>
            <a:r>
              <a:rPr lang="en-US" dirty="0" smtClean="0"/>
              <a:t>George Washington?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This was the solution to how to account for slaves in the population in order to determine representative size in congress.  </a:t>
            </a:r>
            <a:endParaRPr lang="en-US" sz="4000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was the </a:t>
            </a:r>
            <a:r>
              <a:rPr lang="en-US" sz="4000" smtClean="0"/>
              <a:t>3/5s compromise</a:t>
            </a:r>
            <a:endParaRPr lang="en-US" sz="4000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He started the Protestant Reformation.</a:t>
            </a:r>
            <a:endParaRPr lang="en-US" sz="40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Who was Martin Luther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He introduced the Virginia Plan</a:t>
            </a:r>
            <a:endParaRPr lang="en-US" sz="4000" dirty="0">
              <a:latin typeface="Harlow Solid Italic" pitchFamily="82" charset="0"/>
            </a:endParaRP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Who was </a:t>
            </a:r>
            <a:r>
              <a:rPr lang="en-US" sz="4000" dirty="0" smtClean="0"/>
              <a:t>Edmund Randolph?</a:t>
            </a:r>
            <a:endParaRPr lang="en-US" sz="4000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400 pts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6703</TotalTime>
  <Words>609</Words>
  <Application>Microsoft Office PowerPoint</Application>
  <PresentationFormat>On-screen Show (4:3)</PresentationFormat>
  <Paragraphs>182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He suggested the GREAT COMPROMISE</vt:lpstr>
      <vt:lpstr>Who was Roger Sherman?</vt:lpstr>
      <vt:lpstr>He was the presiding officer of the Constitutional Convention.</vt:lpstr>
      <vt:lpstr>Who was George Washington?</vt:lpstr>
      <vt:lpstr>He started the Protestant Reformation.</vt:lpstr>
      <vt:lpstr>Who was Martin Luther?</vt:lpstr>
      <vt:lpstr>He introduced the Virginia Plan</vt:lpstr>
      <vt:lpstr>Who was Edmund Randolph?</vt:lpstr>
      <vt:lpstr>He was an important Enlightenment thinker. (life, liberty, property)</vt:lpstr>
      <vt:lpstr>Who was John Locke?</vt:lpstr>
      <vt:lpstr>This was our first constitution?</vt:lpstr>
      <vt:lpstr>What was the Articles of Confederation?</vt:lpstr>
      <vt:lpstr>A government in which people rule through elected representatives is called this.</vt:lpstr>
      <vt:lpstr>What is a republic?</vt:lpstr>
      <vt:lpstr>A period of slowed economic activity is called this.</vt:lpstr>
      <vt:lpstr>What is a depression?</vt:lpstr>
      <vt:lpstr>This (law) provided for new states in the West and had a bill of rights to protect rights INCLUDING outlawing slavery in any states formed in this territory.</vt:lpstr>
      <vt:lpstr>What was the Northwest Ordinance?</vt:lpstr>
      <vt:lpstr>The Articles of Confederation were unable to do these things. (list 2)</vt:lpstr>
      <vt:lpstr>What were: impose taxes, regulate trade, organize a court system, call state militias, protect copyrights, run the federal government</vt:lpstr>
      <vt:lpstr>The sharing of power between state and national government was called this.</vt:lpstr>
      <vt:lpstr>What is federalism?</vt:lpstr>
      <vt:lpstr>It keeps any one branch from becoming too powerful.</vt:lpstr>
      <vt:lpstr>What are checks and balances?</vt:lpstr>
      <vt:lpstr>A two house legislature is called this.</vt:lpstr>
      <vt:lpstr>What is bicameral?</vt:lpstr>
      <vt:lpstr>Supporters of the new constitution were called this.</vt:lpstr>
      <vt:lpstr>What is a federalist?</vt:lpstr>
      <vt:lpstr>The most distinctive feature in the U.S. Constitution is this</vt:lpstr>
      <vt:lpstr>What are separation of Powers (checks and balances and federalism)</vt:lpstr>
      <vt:lpstr>This river was a point of concern between America and Spain.</vt:lpstr>
      <vt:lpstr>What is the Mississippi River</vt:lpstr>
      <vt:lpstr>Shays rebellion started in this state</vt:lpstr>
      <vt:lpstr>What happened at Massachusetts? </vt:lpstr>
      <vt:lpstr>This would not be interfered with until at least 1808…. Or later</vt:lpstr>
      <vt:lpstr>What was slavery?</vt:lpstr>
      <vt:lpstr>Some delegates wanted this added to the constitution to protect people from the government.</vt:lpstr>
      <vt:lpstr>Who was the Bill of Rights?</vt:lpstr>
      <vt:lpstr>This is the year that the constitution went into effect.</vt:lpstr>
      <vt:lpstr>1788</vt:lpstr>
      <vt:lpstr>When was the Declaration of Independence signed?</vt:lpstr>
      <vt:lpstr>July 4th 1776</vt:lpstr>
      <vt:lpstr>Deal with the court system.</vt:lpstr>
      <vt:lpstr>What is the Judicial Branch</vt:lpstr>
      <vt:lpstr>These guys actually elect the President.</vt:lpstr>
      <vt:lpstr>What is the Electoral College?</vt:lpstr>
      <vt:lpstr>He kept a diary and wrote the Virginia plan. </vt:lpstr>
      <vt:lpstr>Who was James Madison?</vt:lpstr>
      <vt:lpstr>This was the solution to how to account for slaves in the population in order to determine representative size in congress.  </vt:lpstr>
      <vt:lpstr>What was the 3/5s compromise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Windows User</cp:lastModifiedBy>
  <cp:revision>73</cp:revision>
  <dcterms:created xsi:type="dcterms:W3CDTF">1998-08-19T17:45:48Z</dcterms:created>
  <dcterms:modified xsi:type="dcterms:W3CDTF">2017-01-23T15:02:13Z</dcterms:modified>
</cp:coreProperties>
</file>