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4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153630-E3CC-487D-A61F-A838970E4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B856DB-8042-48B6-B0BA-28D627AFE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56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727F2-F29E-4828-8722-FF9CA0347D4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A65FA-C3E2-45BB-920B-06B4C256FDC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175BA-47A6-4F06-82DD-6C743FF8F24D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EEC32-C9C9-4D80-87B9-14DDB1AF1C57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53BC7-7993-4DE7-B2A8-ED06D78D407E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7890-7C6F-490C-85BE-CE8E43F1455E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E46E1-ED3C-4ABD-BA09-4EBD96282B1C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E9F10-0274-4F11-883E-2F09F27055A9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BB28C-F71D-4B0A-8881-F3A0ADB81C77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2DBA5-AF34-44CE-8A8F-95AD41D3C1E4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3BFC2-11F5-4169-8C4C-A40CC7B3F531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04E7F-262B-47EA-8851-ABDD4F921F23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658BA-20C5-440B-B83D-D8B461DB4EA3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0C723-11A3-4C4E-8B3E-EB8ED4C02A86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74A50-5DC8-413D-839A-70ADCABECECF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A93B4-F561-4E79-9C84-9944222039A9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B213B-45F2-46C3-9B0E-850A109D1DD9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3CF79-E4FA-4A2D-9243-EE9670DEBC1A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1E199-9AB2-4173-9C57-68681E18636E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E7B08-34A7-49FB-BB28-DC12C207B73C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D7C67-2670-4964-B61C-4F460575A2A4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18468-3530-40C4-9912-F3370A58EA1F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DA13C-74D1-4E38-88A4-ECE1F22E63CB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28D1F-B4BC-4038-8AFF-F28B6B1A91CE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14E3E-35A9-4DA4-ADEA-A1728C182586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006A2-14CA-424C-9D5E-8039AEBC0B5D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43A83-BEFA-4159-AF4F-B8DF64444D4F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B3268-6CE4-4482-8316-B5EBD92E3069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E75EA-C9F8-49A6-8A10-DAABB4931BF3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E3E9B-151C-45DE-AABF-00D7035D74C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1ABF2-EDE6-4195-95AA-F21F8539A34F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B3476-5D10-45B1-94FF-D839E1B433EA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E7042-3D96-4A13-8068-AB05EB4122C5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8CBE2-CD78-48C4-8784-17A1EAF20BD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AF9A1-48CC-4D14-97AA-9CC51FE8F28C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DD7F3-91DB-49B1-8250-6CE6F0ED38B7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6E244-067D-4545-AD52-8FAB9AC826A5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E7049-300D-4F11-9D2B-A4C583133155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9E927-2074-4C2E-908F-D684F03D2BF5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4CF67-4892-456F-BC32-9678E38BD25B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98E35-CCC0-48AE-B3C5-30B678D25A94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7C50-91A4-48D6-96CA-67ACBF782815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B2848-E1CD-41A2-A308-C1D4A0F2F4F0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01D57-DEE5-4A85-B66E-D3B3C407B1A2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2453-F324-463F-B459-AA11CC2011CC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8DE22-E274-4B02-94AF-3D9590CE0274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9D30F-CAAC-40E3-AC86-5C4CE0932871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0DFBE-1F3D-4A36-8A71-2A21F51D5951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E7697-072F-4053-86D3-863F1CBC078D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73035-12AD-4889-B529-E2A2EBA16ECE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06956-34CD-44D0-8188-861A28FF2199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2292B-5902-43AF-9F2F-557CADA30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0305-A3C8-45AE-B46A-6D83D3F9A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0BA70-3693-44C0-9470-EDFF2E818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B00A-335D-459A-B035-8441E1EF5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0F08-E676-4888-AE6A-E2AC6CCD0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337F8-C583-4B51-ABA5-5D65C519D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C951-8A56-44C1-9DC9-87ACEF866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A3A1-FFA4-42F2-91BA-89B890E1F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2A3EE-C54C-4DAD-ADFF-30504BD4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24A0C-588C-49D7-87DC-EA1CD11A4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47C9-FC12-4F59-A5C6-537EEB04B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281D0E-63F3-4D59-9A62-486B167431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People to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Know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Acts and other events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Terms and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More People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Misc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Semester Final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He led the Green Mountain Boys.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Ethan Allan?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Who wrote the Declaration of Independence and when was it officially signed?</a:t>
            </a:r>
            <a:endParaRPr lang="en-US" sz="4000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Thomas Jefferson July 4</a:t>
            </a:r>
            <a:r>
              <a:rPr lang="en-US" baseline="30000" dirty="0" smtClean="0"/>
              <a:t>th</a:t>
            </a:r>
            <a:r>
              <a:rPr lang="en-US" dirty="0" smtClean="0"/>
              <a:t> 1776.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act put a tax on all printed material in the colonies.</a:t>
            </a:r>
            <a:endParaRPr lang="en-US" sz="4000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the Stamp Act?</a:t>
            </a:r>
            <a:endParaRPr lang="en-US" sz="4000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unpopular act/proclamation put a limit on the westward expansion of the colonies following the French and Indian war..</a:t>
            </a:r>
            <a:endParaRPr lang="en-US" sz="4000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was the Proclamation of 1763?</a:t>
            </a:r>
            <a:endParaRPr lang="en-US" sz="4000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Officially it reduced taxes on molasses, but this act further irritated the colonists because they had no say in it’s construction. It also had components to limit smuggling. </a:t>
            </a:r>
            <a:endParaRPr lang="en-US" sz="4000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648200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dirty="0" smtClean="0"/>
              <a:t>What is the Sugar Act?</a:t>
            </a:r>
            <a:endParaRPr lang="en-US" sz="3200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man was killed in the Boston Massacre.</a:t>
            </a:r>
            <a:endParaRPr lang="en-US" sz="4000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After repealing the stamp act, Britain immediately passed this absurd act that simply stated they had the right to make laws for the colonies.</a:t>
            </a:r>
            <a:endParaRPr lang="en-US" sz="4000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was the deal with the </a:t>
            </a:r>
            <a:r>
              <a:rPr lang="en-US" sz="4000" dirty="0" err="1" smtClean="0"/>
              <a:t>Declatory</a:t>
            </a:r>
            <a:r>
              <a:rPr lang="en-US" sz="4000" dirty="0" smtClean="0"/>
              <a:t> Act anyway?</a:t>
            </a:r>
            <a:endParaRPr lang="en-US" sz="4000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Right to search your home without a warrant.</a:t>
            </a:r>
            <a:endParaRPr lang="en-US" sz="4000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Writ of Assistance?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Someone who fought for or hoped for Independence from Britain.</a:t>
            </a:r>
            <a:endParaRPr lang="en-US" sz="4000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is a Patriot?</a:t>
            </a:r>
            <a:endParaRPr lang="en-US" sz="4000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These goons didn’t think that Britain's misdeeds had merited a war for independence for various reasons.</a:t>
            </a:r>
            <a:endParaRPr lang="en-US" sz="4000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Loyalist?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strong Patriot. This man organized Son’s of Liberty protest groups and participated in the Boston Tea Party.</a:t>
            </a:r>
            <a:endParaRPr lang="en-US" sz="4000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Who was Sam </a:t>
            </a:r>
            <a:r>
              <a:rPr lang="en-US" sz="4000" dirty="0" smtClean="0"/>
              <a:t>Adams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err="1" smtClean="0"/>
              <a:t>Crispus</a:t>
            </a:r>
            <a:r>
              <a:rPr lang="en-US" dirty="0" smtClean="0"/>
              <a:t> Attucks?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</a:t>
            </a:r>
            <a:r>
              <a:rPr lang="en-US" sz="4000" dirty="0" smtClean="0"/>
              <a:t>Patriot </a:t>
            </a:r>
            <a:r>
              <a:rPr lang="en-US" sz="4000" dirty="0" smtClean="0"/>
              <a:t>strongly opposed the Stamp act and was a delegate to the Continental Congress. Famously said “I am not a Virginian, but an American” and “Give me Liberty, or Give me death!”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Patrick Henry ? This is what he looked like {:^O&gt;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event was used as propaganda to get the colonists all riled up. Hint “you dare not fire you bloody lobsters”</a:t>
            </a:r>
            <a:endParaRPr lang="en-US" sz="4000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was the Boston Massacre?</a:t>
            </a:r>
            <a:endParaRPr lang="en-US" sz="4000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Where did the first official battles of the Revolutionary was occur? For a bonus tell me the state/colony.</a:t>
            </a:r>
            <a:endParaRPr lang="en-US" sz="4000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happened at Lexington and Concord? Massachusetts. 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the monarch in England at the time of the Revolutionary war.</a:t>
            </a:r>
            <a:endParaRPr lang="en-US" sz="4000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Monarch means king/queen you </a:t>
            </a:r>
            <a:r>
              <a:rPr lang="en-US" smtClean="0"/>
              <a:t>illiterate doofuses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King George?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British called them; The Coercive Acts, but the Colonists called them ____________</a:t>
            </a:r>
            <a:endParaRPr lang="en-US" sz="4000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were the Intolerable Acts?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pamphlet did T. Paine write?</a:t>
            </a:r>
            <a:endParaRPr lang="en-US" sz="4000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final gesture was made by the Continental Congress to have peace with England. The king refused.</a:t>
            </a:r>
            <a:endParaRPr lang="en-US" sz="4000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was the Olive Branch Petition?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When Did Columbus “discover” </a:t>
            </a:r>
            <a:r>
              <a:rPr lang="en-US" sz="4000" dirty="0" err="1" smtClean="0"/>
              <a:t>amercia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1492?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Name of the Land Bridge used to migrate to the Americas during the last Ice Age.</a:t>
            </a:r>
            <a:endParaRPr lang="en-US" sz="4000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Beringia</a:t>
            </a:r>
            <a:r>
              <a:rPr lang="en-US" dirty="0" smtClean="0"/>
              <a:t> Land Bridge?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conquered the Aztec.</a:t>
            </a:r>
            <a:endParaRPr lang="en-US" sz="4000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err="1" smtClean="0"/>
              <a:t>Hernan</a:t>
            </a:r>
            <a:r>
              <a:rPr lang="en-US" dirty="0" smtClean="0"/>
              <a:t> Cortez?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Started the Protestant Reformation. </a:t>
            </a:r>
            <a:endParaRPr lang="en-US" sz="4000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Martin Luther?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Common Sense?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act made the colonists unable to use foreign ships to carry goods. It also made smuggling good for business.  </a:t>
            </a:r>
            <a:endParaRPr lang="en-US" sz="4000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smtClean="0"/>
              <a:t>Navigation Acts</a:t>
            </a:r>
            <a:endParaRPr lang="en-US" sz="4000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Silver Smith made a famous engraving.</a:t>
            </a:r>
            <a:endParaRPr 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Paul </a:t>
            </a:r>
            <a:r>
              <a:rPr lang="en-US" dirty="0" smtClean="0"/>
              <a:t>Revere?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was first to sign the </a:t>
            </a:r>
            <a:r>
              <a:rPr lang="en-US" sz="6000" dirty="0" smtClean="0">
                <a:latin typeface="Harlow Solid Italic" pitchFamily="82" charset="0"/>
              </a:rPr>
              <a:t>Declaration of Independence</a:t>
            </a:r>
            <a:r>
              <a:rPr lang="en-US" sz="4000" dirty="0" smtClean="0">
                <a:latin typeface="Harlow Solid Italic" pitchFamily="82" charset="0"/>
              </a:rPr>
              <a:t>.</a:t>
            </a:r>
            <a:endParaRPr lang="en-US" sz="4000" dirty="0">
              <a:latin typeface="Harlow Solid Italic" pitchFamily="82" charset="0"/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Who was John Hancock?</a:t>
            </a:r>
            <a:endParaRPr lang="en-US" sz="4000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6695</TotalTime>
  <Words>637</Words>
  <Application>Microsoft Office PowerPoint</Application>
  <PresentationFormat>On-screen Show (4:3)</PresentationFormat>
  <Paragraphs>134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This man was killed in the Boston Massacre.</vt:lpstr>
      <vt:lpstr>Who was Crispus Attucks?</vt:lpstr>
      <vt:lpstr>What pamphlet did T. Paine write?</vt:lpstr>
      <vt:lpstr>Common Sense?</vt:lpstr>
      <vt:lpstr>This Silver Smith made a famous engraving.</vt:lpstr>
      <vt:lpstr>Who was Paul Revere?</vt:lpstr>
      <vt:lpstr>He was first to sign the Declaration of Independence.</vt:lpstr>
      <vt:lpstr>Who was John Hancock?</vt:lpstr>
      <vt:lpstr>He led the Green Mountain Boys.</vt:lpstr>
      <vt:lpstr>Who was Ethan Allan?</vt:lpstr>
      <vt:lpstr>Who wrote the Declaration of Independence and when was it officially signed?</vt:lpstr>
      <vt:lpstr>Thomas Jefferson July 4th 1776.</vt:lpstr>
      <vt:lpstr>This act put a tax on all printed material in the colonies.</vt:lpstr>
      <vt:lpstr>What is the Stamp Act?</vt:lpstr>
      <vt:lpstr>This unpopular act/proclamation put a limit on the westward expansion of the colonies following the French and Indian war..</vt:lpstr>
      <vt:lpstr>What was the Proclamation of 1763?</vt:lpstr>
      <vt:lpstr>Officially it reduced taxes on molasses, but this act further irritated the colonists because they had no say in it’s construction. It also had components to limit smuggling. </vt:lpstr>
      <vt:lpstr>What is the Sugar Act?</vt:lpstr>
      <vt:lpstr>After repealing the stamp act, Britain immediately passed this absurd act that simply stated they had the right to make laws for the colonies.</vt:lpstr>
      <vt:lpstr>What was the deal with the Declatory Act anyway?</vt:lpstr>
      <vt:lpstr>The Right to search your home without a warrant.</vt:lpstr>
      <vt:lpstr>What is a Writ of Assistance?</vt:lpstr>
      <vt:lpstr>Someone who fought for or hoped for Independence from Britain.</vt:lpstr>
      <vt:lpstr>What is a Patriot?</vt:lpstr>
      <vt:lpstr>These goons didn’t think that Britain's misdeeds had merited a war for independence for various reasons.</vt:lpstr>
      <vt:lpstr>What is a Loyalist?</vt:lpstr>
      <vt:lpstr>A strong Patriot. This man organized Son’s of Liberty protest groups and participated in the Boston Tea Party.</vt:lpstr>
      <vt:lpstr>Who was Sam Adams?</vt:lpstr>
      <vt:lpstr>This Patriot strongly opposed the Stamp act and was a delegate to the Continental Congress. Famously said “I am not a Virginian, but an American” and “Give me Liberty, or Give me death!”</vt:lpstr>
      <vt:lpstr>Who was Patrick Henry ? This is what he looked like {:^O&gt;</vt:lpstr>
      <vt:lpstr>What event was used as propaganda to get the colonists all riled up. Hint “you dare not fire you bloody lobsters”</vt:lpstr>
      <vt:lpstr>What was the Boston Massacre?</vt:lpstr>
      <vt:lpstr>Where did the first official battles of the Revolutionary was occur? For a bonus tell me the state/colony.</vt:lpstr>
      <vt:lpstr>What happened at Lexington and Concord? Massachusetts. </vt:lpstr>
      <vt:lpstr>This was the monarch in England at the time of the Revolutionary war.</vt:lpstr>
      <vt:lpstr>Who was King George?</vt:lpstr>
      <vt:lpstr>The British called them; The Coercive Acts, but the Colonists called them ____________</vt:lpstr>
      <vt:lpstr>What were the Intolerable Acts?</vt:lpstr>
      <vt:lpstr>This final gesture was made by the Continental Congress to have peace with England. The king refused.</vt:lpstr>
      <vt:lpstr>What was the Olive Branch Petition?</vt:lpstr>
      <vt:lpstr>When Did Columbus “discover” amercia.</vt:lpstr>
      <vt:lpstr>What is 1492?</vt:lpstr>
      <vt:lpstr>Name of the Land Bridge used to migrate to the Americas during the last Ice Age.</vt:lpstr>
      <vt:lpstr>Beringia Land Bridge?</vt:lpstr>
      <vt:lpstr>He conquered the Aztec.</vt:lpstr>
      <vt:lpstr>Who was Hernan Cortez?</vt:lpstr>
      <vt:lpstr>Started the Protestant Reformation. </vt:lpstr>
      <vt:lpstr>Who was Martin Luther?</vt:lpstr>
      <vt:lpstr>This act made the colonists unable to use foreign ships to carry goods. It also made smuggling good for business.  </vt:lpstr>
      <vt:lpstr>The Navigation Acts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Windows User</cp:lastModifiedBy>
  <cp:revision>66</cp:revision>
  <dcterms:created xsi:type="dcterms:W3CDTF">1998-08-19T17:45:48Z</dcterms:created>
  <dcterms:modified xsi:type="dcterms:W3CDTF">2015-12-15T16:38:50Z</dcterms:modified>
</cp:coreProperties>
</file>